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02" autoAdjust="0"/>
  </p:normalViewPr>
  <p:slideViewPr>
    <p:cSldViewPr snapToGrid="0" snapToObjects="1">
      <p:cViewPr varScale="1">
        <p:scale>
          <a:sx n="123" d="100"/>
          <a:sy n="123" d="100"/>
        </p:scale>
        <p:origin x="10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FF20-DAFC-6C45-855B-9B84952D1081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1EB67-40EB-E349-B0CF-A6E4D202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7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eacepeg.tripod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Art by Rev. </a:t>
            </a:r>
            <a:r>
              <a:rPr lang="en-US" dirty="0" err="1" smtClean="0"/>
              <a:t>Kaaren</a:t>
            </a:r>
            <a:r>
              <a:rPr lang="en-US" smtClean="0"/>
              <a:t> Anderson</a:t>
            </a:r>
          </a:p>
          <a:p>
            <a:pPr>
              <a:spcBef>
                <a:spcPts val="0"/>
              </a:spcBef>
              <a:buNone/>
            </a:pPr>
            <a:r>
              <a:rPr lang="en-US" smtClean="0"/>
              <a:t>Edit </a:t>
            </a:r>
            <a:r>
              <a:rPr lang="en-US" dirty="0" smtClean="0"/>
              <a:t>and adapt slides as necessary. Please refer to the Worship Packet Overview for notes and the Worship Script for slide transition queues.</a:t>
            </a:r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Samantha</a:t>
            </a:r>
            <a:r>
              <a:rPr lang="en-US" baseline="0" dirty="0" smtClean="0"/>
              <a:t> Burden slide 3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Community Response “People Helping Us on the Journey” and Chant</a:t>
            </a:r>
            <a:endParaRPr dirty="0"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Slide for Spoken word and music 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we feel alone…” before Wooden reflection</a:t>
            </a:r>
            <a:endParaRPr dirty="0"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Fred Wooden </a:t>
            </a:r>
            <a:r>
              <a:rPr lang="en-US" baseline="0" dirty="0" smtClean="0"/>
              <a:t>slide 1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Fred Wooden </a:t>
            </a:r>
            <a:r>
              <a:rPr lang="en-US" baseline="0" dirty="0" smtClean="0"/>
              <a:t>slide 2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Fred Wooden </a:t>
            </a:r>
            <a:r>
              <a:rPr lang="en-US" baseline="0" dirty="0" smtClean="0"/>
              <a:t>slide 3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Fred Wooden </a:t>
            </a:r>
            <a:r>
              <a:rPr lang="en-US" baseline="0" dirty="0" smtClean="0"/>
              <a:t>slide 4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Kate </a:t>
            </a:r>
            <a:r>
              <a:rPr lang="en-US" dirty="0" err="1" smtClean="0"/>
              <a:t>Braestrup</a:t>
            </a:r>
            <a:r>
              <a:rPr lang="en-US" dirty="0" smtClean="0"/>
              <a:t> </a:t>
            </a:r>
            <a:r>
              <a:rPr lang="en-US" baseline="0" dirty="0" smtClean="0"/>
              <a:t>slide 1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Kate </a:t>
            </a:r>
            <a:r>
              <a:rPr lang="en-US" dirty="0" err="1" smtClean="0"/>
              <a:t>Braestrup</a:t>
            </a:r>
            <a:r>
              <a:rPr lang="en-US" dirty="0" smtClean="0"/>
              <a:t> </a:t>
            </a:r>
            <a:r>
              <a:rPr lang="en-US" baseline="0" dirty="0" smtClean="0"/>
              <a:t>slide 2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Kate </a:t>
            </a:r>
            <a:r>
              <a:rPr lang="en-US" dirty="0" err="1" smtClean="0"/>
              <a:t>Braestrup</a:t>
            </a:r>
            <a:r>
              <a:rPr lang="en-US" dirty="0" smtClean="0"/>
              <a:t> </a:t>
            </a:r>
            <a:r>
              <a:rPr lang="en-US" baseline="0" dirty="0" smtClean="0"/>
              <a:t>slide 3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This slide corresponds to the Spoken Word and Music section beginning with 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all come from many places. ..”</a:t>
            </a: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Kate </a:t>
            </a:r>
            <a:r>
              <a:rPr lang="en-US" dirty="0" err="1" smtClean="0"/>
              <a:t>Braestrup</a:t>
            </a:r>
            <a:r>
              <a:rPr lang="en-US" dirty="0" smtClean="0"/>
              <a:t> </a:t>
            </a:r>
            <a:r>
              <a:rPr lang="en-US" baseline="0" dirty="0" smtClean="0"/>
              <a:t>slide 4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Karen </a:t>
            </a:r>
            <a:r>
              <a:rPr lang="en-US" dirty="0" err="1" smtClean="0"/>
              <a:t>Tse</a:t>
            </a:r>
            <a:r>
              <a:rPr lang="en-US" dirty="0" smtClean="0"/>
              <a:t> </a:t>
            </a:r>
            <a:r>
              <a:rPr lang="en-US" baseline="0" dirty="0" smtClean="0"/>
              <a:t>slide 1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Karen </a:t>
            </a:r>
            <a:r>
              <a:rPr lang="en-US" dirty="0" err="1" smtClean="0"/>
              <a:t>Tse</a:t>
            </a:r>
            <a:r>
              <a:rPr lang="en-US" dirty="0" smtClean="0"/>
              <a:t> </a:t>
            </a:r>
            <a:r>
              <a:rPr lang="en-US" baseline="0" dirty="0" smtClean="0"/>
              <a:t>slide 2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Karen </a:t>
            </a:r>
            <a:r>
              <a:rPr lang="en-US" dirty="0" err="1" smtClean="0"/>
              <a:t>Tse</a:t>
            </a:r>
            <a:r>
              <a:rPr lang="en-US" dirty="0" smtClean="0"/>
              <a:t> </a:t>
            </a:r>
            <a:r>
              <a:rPr lang="en-US" baseline="0" dirty="0" smtClean="0"/>
              <a:t>slide 3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Karen </a:t>
            </a:r>
            <a:r>
              <a:rPr lang="en-US" dirty="0" err="1" smtClean="0"/>
              <a:t>Tse</a:t>
            </a:r>
            <a:r>
              <a:rPr lang="en-US" dirty="0" smtClean="0"/>
              <a:t> </a:t>
            </a:r>
            <a:r>
              <a:rPr lang="en-US" baseline="0" dirty="0" smtClean="0"/>
              <a:t>slide 4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Community Response: Helping Others on their Journey</a:t>
            </a:r>
            <a:endParaRPr dirty="0"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Slide for Spoken Words and Music, 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Helping doesn’t always mean doing something to make a difference.” before Slack reflection.</a:t>
            </a:r>
            <a:endParaRPr dirty="0"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</a:t>
            </a:r>
            <a:r>
              <a:rPr lang="en-US" dirty="0" err="1" smtClean="0"/>
              <a:t>Mykal</a:t>
            </a:r>
            <a:r>
              <a:rPr lang="en-US" dirty="0" smtClean="0"/>
              <a:t> Slack </a:t>
            </a:r>
            <a:r>
              <a:rPr lang="en-US" baseline="0" dirty="0" smtClean="0"/>
              <a:t>slide 1 of 3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</a:t>
            </a:r>
            <a:r>
              <a:rPr lang="en-US" dirty="0" err="1" smtClean="0"/>
              <a:t>Mykal</a:t>
            </a:r>
            <a:r>
              <a:rPr lang="en-US" dirty="0" smtClean="0"/>
              <a:t> Slack </a:t>
            </a:r>
            <a:r>
              <a:rPr lang="en-US" baseline="0" dirty="0" smtClean="0"/>
              <a:t>slide 2 of 3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 </a:t>
            </a:r>
            <a:r>
              <a:rPr lang="en-US" dirty="0" err="1" smtClean="0"/>
              <a:t>Mykal</a:t>
            </a:r>
            <a:r>
              <a:rPr lang="en-US" dirty="0" smtClean="0"/>
              <a:t> Slack </a:t>
            </a:r>
            <a:r>
              <a:rPr lang="en-US" baseline="0" dirty="0" smtClean="0"/>
              <a:t>slide 3 of 3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Spoken Reflection: Rev.</a:t>
            </a:r>
            <a:r>
              <a:rPr lang="en-US" baseline="0" dirty="0" smtClean="0"/>
              <a:t> Clyde Grubbs slide 1 of 4</a:t>
            </a:r>
            <a:endParaRPr dirty="0"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Community Response “Shining Light on the Journey”</a:t>
            </a:r>
            <a:endParaRPr dirty="0"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</a:t>
            </a:r>
            <a:r>
              <a:rPr lang="en-US" baseline="0" dirty="0" smtClean="0"/>
              <a:t> Clyde Grubbs slide 2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Rev.</a:t>
            </a:r>
            <a:r>
              <a:rPr lang="en-US" baseline="0" dirty="0" smtClean="0"/>
              <a:t> Clyde Grubbs slide 3 of 4</a:t>
            </a:r>
            <a:endParaRPr lang="en-US" dirty="0" smtClean="0"/>
          </a:p>
          <a:p>
            <a:r>
              <a:rPr lang="en-US" dirty="0" smtClean="0"/>
              <a:t>Chalice Quilt used with permission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Peg Green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http://peacepeg.tripod.com/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Spoken Reflection: Rev.</a:t>
            </a:r>
            <a:r>
              <a:rPr lang="en-US" baseline="0" dirty="0" smtClean="0"/>
              <a:t> Clyde Grubbs slide 4 of 4</a:t>
            </a:r>
            <a:endParaRPr lang="en-US" dirty="0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Samantha</a:t>
            </a:r>
            <a:r>
              <a:rPr lang="en-US" baseline="0" dirty="0" smtClean="0"/>
              <a:t> Burden slide 1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Samantha</a:t>
            </a:r>
            <a:r>
              <a:rPr lang="en-US" baseline="0" dirty="0" smtClean="0"/>
              <a:t> Burden slide 2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Spoken Reflection: Samantha</a:t>
            </a:r>
            <a:r>
              <a:rPr lang="en-US" baseline="0" dirty="0" smtClean="0"/>
              <a:t> Burden slide 3 of 4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9176-5ABE-DD46-BAEE-AD5625EF101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2E3A-A3EF-3A4F-A574-B75F94A4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5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9176-5ABE-DD46-BAEE-AD5625EF101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2E3A-A3EF-3A4F-A574-B75F94A4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8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9176-5ABE-DD46-BAEE-AD5625EF101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2E3A-A3EF-3A4F-A574-B75F94A4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7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9176-5ABE-DD46-BAEE-AD5625EF101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2E3A-A3EF-3A4F-A574-B75F94A4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0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9176-5ABE-DD46-BAEE-AD5625EF101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2E3A-A3EF-3A4F-A574-B75F94A4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9176-5ABE-DD46-BAEE-AD5625EF101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2E3A-A3EF-3A4F-A574-B75F94A4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9176-5ABE-DD46-BAEE-AD5625EF101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2E3A-A3EF-3A4F-A574-B75F94A4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8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9176-5ABE-DD46-BAEE-AD5625EF101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2E3A-A3EF-3A4F-A574-B75F94A4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5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9176-5ABE-DD46-BAEE-AD5625EF101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2E3A-A3EF-3A4F-A574-B75F94A4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9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9176-5ABE-DD46-BAEE-AD5625EF101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2E3A-A3EF-3A4F-A574-B75F94A4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9176-5ABE-DD46-BAEE-AD5625EF101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2E3A-A3EF-3A4F-A574-B75F94A4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0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29176-5ABE-DD46-BAEE-AD5625EF101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2E3A-A3EF-3A4F-A574-B75F94A4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2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178"/>
            <a:ext cx="9144000" cy="6841114"/>
          </a:xfrm>
          <a:prstGeom prst="rect">
            <a:avLst/>
          </a:prstGeom>
          <a:solidFill>
            <a:srgbClr val="494429"/>
          </a:solidFill>
          <a:ln w="76200" cap="flat">
            <a:solidFill>
              <a:srgbClr val="494429">
                <a:alpha val="71764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6" name="Shape 86"/>
          <p:cNvSpPr txBox="1"/>
          <p:nvPr/>
        </p:nvSpPr>
        <p:spPr>
          <a:xfrm>
            <a:off x="5546942" y="1237125"/>
            <a:ext cx="3653034" cy="4401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Sophia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Fahs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Sunday: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b="1" i="0" u="none" strike="noStrike" cap="none" baseline="0" dirty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Journeys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of the Spirit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75" y="591837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FS color image[17]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42" y="660575"/>
            <a:ext cx="4609859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5347" y="5640756"/>
            <a:ext cx="1932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by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Kaaren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Anderson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11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9596" y="1833614"/>
            <a:ext cx="4344084" cy="321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5827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6426" y="521402"/>
            <a:ext cx="3891144" cy="583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4599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132"/>
            <a:ext cx="9144000" cy="6841114"/>
          </a:xfrm>
          <a:prstGeom prst="rect">
            <a:avLst/>
          </a:prstGeom>
          <a:solidFill>
            <a:srgbClr val="494429"/>
          </a:solidFill>
          <a:ln w="762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7" name="Shape 247"/>
          <p:cNvSpPr txBox="1"/>
          <p:nvPr/>
        </p:nvSpPr>
        <p:spPr>
          <a:xfrm>
            <a:off x="1837958" y="2071025"/>
            <a:ext cx="6317526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 wonder who has helped you along the way?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b="0" i="0" u="none" strike="noStrike" cap="none" baseline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And I wonder how they have helped you?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4" cstate="screen">
            <a:alphaModFix amt="9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548" y="132521"/>
            <a:ext cx="2588104" cy="1941078"/>
          </a:xfrm>
          <a:prstGeom prst="rect">
            <a:avLst/>
          </a:prstGeom>
          <a:solidFill>
            <a:srgbClr val="4A452A"/>
          </a:solidFill>
          <a:ln w="9525" cap="flat">
            <a:solidFill>
              <a:srgbClr val="4A452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9" name="Shape 249"/>
          <p:cNvSpPr txBox="1"/>
          <p:nvPr/>
        </p:nvSpPr>
        <p:spPr>
          <a:xfrm>
            <a:off x="990091" y="331304"/>
            <a:ext cx="5139038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People Helping Us on the </a:t>
            </a:r>
            <a:r>
              <a:rPr lang="en-US" sz="4000" b="1" i="0" u="none" strike="noStrike" cap="none" baseline="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Journey</a:t>
            </a:r>
            <a:endParaRPr lang="en-US" sz="4000" b="1" i="0" u="none" strike="noStrike" cap="none" baseline="0" dirty="0">
              <a:ln>
                <a:solidFill>
                  <a:schemeClr val="tx2">
                    <a:lumMod val="25000"/>
                  </a:schemeClr>
                </a:solidFill>
              </a:ln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50" name="Shape 25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9841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 cstate="screen">
            <a:alphaModFix amt="9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4A452A"/>
          </a:solidFill>
          <a:ln w="9525" cap="flat">
            <a:solidFill>
              <a:srgbClr val="4A452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4" name="Shape 264"/>
          <p:cNvSpPr/>
          <p:nvPr/>
        </p:nvSpPr>
        <p:spPr>
          <a:xfrm>
            <a:off x="541131" y="494508"/>
            <a:ext cx="8105913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Helping Others On Their Journey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5850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1" name="Shape 271"/>
          <p:cNvSpPr txBox="1"/>
          <p:nvPr/>
        </p:nvSpPr>
        <p:spPr>
          <a:xfrm>
            <a:off x="5876267" y="2442943"/>
            <a:ext cx="2529163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Rev.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Fred Wooden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fahs.asst\Desktop\fred Wood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759" y="1665218"/>
            <a:ext cx="3494439" cy="3494439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747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4" name="Shape 28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:\Users\fahs.asst\Desktop\257686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60" y="2286000"/>
            <a:ext cx="8401879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0647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4" name="Shape 28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fahs.asst\Desktop\FLMuslimaAmericanflagic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470" y="1236915"/>
            <a:ext cx="3023780" cy="43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094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8" name="Shape 27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fahs.asst\Desktop\Screen Shot 2013-07-11 at 10.06.01 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50" y="346361"/>
            <a:ext cx="4647186" cy="2593975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fahs.asst\Desktop\ramadan-kareem_peac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6475" y="3208750"/>
            <a:ext cx="4985489" cy="3235264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407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12" name="Shape 312"/>
          <p:cNvSpPr txBox="1"/>
          <p:nvPr/>
        </p:nvSpPr>
        <p:spPr>
          <a:xfrm>
            <a:off x="5876267" y="2442943"/>
            <a:ext cx="2529163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Rev.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Kate Braestrup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7856" y="1739435"/>
            <a:ext cx="3360944" cy="3346007"/>
          </a:xfrm>
          <a:prstGeom prst="rect">
            <a:avLst/>
          </a:prstGeom>
          <a:noFill/>
          <a:ln w="9525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4" name="Shape 31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4200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20" name="Shape 3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fahs.asst\Desktop\Bald_mountain_ma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387" y="1097801"/>
            <a:ext cx="6245225" cy="4683919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156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738" y="1699328"/>
            <a:ext cx="463152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Spoken Reflection Slides:</a:t>
            </a:r>
          </a:p>
          <a:p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114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20" name="Shape 3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fahs.asst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705" y="2045142"/>
            <a:ext cx="4378635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615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20" name="Shape 3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fahs.asst\Desktop\bleeding-heart-254010_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650" y="1001713"/>
            <a:ext cx="6096000" cy="3962400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068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33" name="Shape 333"/>
          <p:cNvSpPr txBox="1"/>
          <p:nvPr/>
        </p:nvSpPr>
        <p:spPr>
          <a:xfrm>
            <a:off x="5693307" y="2442943"/>
            <a:ext cx="2529163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Rev.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Karen Tse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8386" y="1176232"/>
            <a:ext cx="2473377" cy="3856860"/>
          </a:xfrm>
          <a:prstGeom prst="rect">
            <a:avLst/>
          </a:prstGeom>
          <a:noFill/>
          <a:ln w="9525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35" name="Shape 33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2512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1" name="Shape 34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https://lh3.googleusercontent.com/aU1SoDx_YQGLnoxqW5K1tBhq75zloUHNosgzwtmvwEPxBmEQyVCuo9n5DhocXzKQDJJy8gwNWbjhDD9Lyl_jvmXRHEXh4YrrWD7KEL8LIxTqpij1bz1PqDFYxVtPyjau6R9G1ue94C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461724"/>
            <a:ext cx="3733800" cy="373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301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1" name="Shape 34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s://lh4.googleusercontent.com/vlnPHSC8lzFmrApEsr8SqQivYG6nUWV4X0ZypmHZJnLypSErPSjKMl9rgeAhtXKzPzVqujY2eRfmucgl8Tm92cT52LwnuVnr5RYHjha5o25NqTqZMcdfHs6Tsv2hP_6TmiKbUsM2xw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632" y="2030059"/>
            <a:ext cx="5128736" cy="32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914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1" name="Shape 34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323" y="1531586"/>
            <a:ext cx="5067353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356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132"/>
            <a:ext cx="9144000" cy="6841114"/>
          </a:xfrm>
          <a:prstGeom prst="rect">
            <a:avLst/>
          </a:prstGeom>
          <a:solidFill>
            <a:srgbClr val="494429"/>
          </a:solidFill>
          <a:ln w="762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47" name="Shape 347"/>
          <p:cNvSpPr txBox="1"/>
          <p:nvPr/>
        </p:nvSpPr>
        <p:spPr>
          <a:xfrm>
            <a:off x="990091" y="2171407"/>
            <a:ext cx="7690082" cy="4031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 wonder if there’s ever been a time in your life when you helped someone?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 wonder if you’ve done something like this for someone you don’t know?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 wonder if someone has helped you through great sadness or difficulty?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4" cstate="screen">
            <a:alphaModFix amt="9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548" y="132521"/>
            <a:ext cx="2588104" cy="1941078"/>
          </a:xfrm>
          <a:prstGeom prst="rect">
            <a:avLst/>
          </a:prstGeom>
          <a:solidFill>
            <a:srgbClr val="4A452A"/>
          </a:solidFill>
          <a:ln w="9525" cap="flat">
            <a:solidFill>
              <a:srgbClr val="4A452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49" name="Shape 349"/>
          <p:cNvSpPr txBox="1"/>
          <p:nvPr/>
        </p:nvSpPr>
        <p:spPr>
          <a:xfrm>
            <a:off x="990091" y="331304"/>
            <a:ext cx="5139038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Helping Others On Their Journey</a:t>
            </a:r>
          </a:p>
        </p:txBody>
      </p:sp>
      <p:pic>
        <p:nvPicPr>
          <p:cNvPr id="350" name="Shape 35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3216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/>
          <p:cNvPicPr preferRelativeResize="0"/>
          <p:nvPr/>
        </p:nvPicPr>
        <p:blipFill rotWithShape="1">
          <a:blip r:embed="rId3" cstate="screen">
            <a:alphaModFix amt="9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4A452A"/>
          </a:solidFill>
          <a:ln w="9525" cap="flat">
            <a:solidFill>
              <a:srgbClr val="4A452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3" name="Shape 363"/>
          <p:cNvSpPr/>
          <p:nvPr/>
        </p:nvSpPr>
        <p:spPr>
          <a:xfrm>
            <a:off x="541131" y="494508"/>
            <a:ext cx="810591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Shining Light On The Journey</a:t>
            </a:r>
          </a:p>
        </p:txBody>
      </p:sp>
      <p:pic>
        <p:nvPicPr>
          <p:cNvPr id="364" name="Shape 36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4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70" name="Shape 370"/>
          <p:cNvSpPr txBox="1"/>
          <p:nvPr/>
        </p:nvSpPr>
        <p:spPr>
          <a:xfrm>
            <a:off x="5617969" y="2830100"/>
            <a:ext cx="2959657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Rev.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Mykal Slack</a:t>
            </a:r>
          </a:p>
        </p:txBody>
      </p:sp>
      <p:pic>
        <p:nvPicPr>
          <p:cNvPr id="371" name="Shape 37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ykal Slack phot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457200"/>
            <a:ext cx="3699925" cy="55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853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77" name="Shape 37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C:\Users\fahs.asst\Desktop\mgrIA1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064103" cy="2895599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fahs.asst\Desktop\Flower-Bouqu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279391"/>
            <a:ext cx="4876800" cy="3657600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939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 cstate="screen">
            <a:alphaModFix amt="9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4A452A"/>
          </a:solidFill>
          <a:ln w="9525" cap="flat">
            <a:solidFill>
              <a:srgbClr val="4A452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4" name="Shape 174"/>
          <p:cNvSpPr/>
          <p:nvPr/>
        </p:nvSpPr>
        <p:spPr>
          <a:xfrm>
            <a:off x="541131" y="494508"/>
            <a:ext cx="8105913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2F2F2"/>
                </a:solidFill>
                <a:latin typeface="Questrial"/>
                <a:ea typeface="Questrial"/>
                <a:cs typeface="Questrial"/>
                <a:sym typeface="Questrial"/>
              </a:rPr>
              <a:t>People helping us on the journey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2860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77" name="Shape 37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C:\Users\fahs.asst\Desktop\people-holding-hands-helping-each-other-in-lo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824" y="1382361"/>
            <a:ext cx="612435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291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132"/>
            <a:ext cx="9144000" cy="6841114"/>
          </a:xfrm>
          <a:prstGeom prst="rect">
            <a:avLst/>
          </a:prstGeom>
          <a:solidFill>
            <a:srgbClr val="494429"/>
          </a:solidFill>
          <a:ln w="762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83" name="Shape 383"/>
          <p:cNvSpPr txBox="1"/>
          <p:nvPr/>
        </p:nvSpPr>
        <p:spPr>
          <a:xfrm>
            <a:off x="990091" y="2171407"/>
            <a:ext cx="7690082" cy="4031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 wonder if you show your true self to others?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 wonder if you feel safe sharing your true self?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 wonder if you feel safe being your true self in this community?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 wonder who your true self is?</a:t>
            </a: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4" cstate="screen">
            <a:alphaModFix amt="9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548" y="132521"/>
            <a:ext cx="2588104" cy="1941078"/>
          </a:xfrm>
          <a:prstGeom prst="rect">
            <a:avLst/>
          </a:prstGeom>
          <a:solidFill>
            <a:srgbClr val="4A452A"/>
          </a:solidFill>
          <a:ln w="9525" cap="flat">
            <a:solidFill>
              <a:srgbClr val="4A452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85" name="Shape 385"/>
          <p:cNvSpPr txBox="1"/>
          <p:nvPr/>
        </p:nvSpPr>
        <p:spPr>
          <a:xfrm>
            <a:off x="990091" y="331304"/>
            <a:ext cx="5139038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Shining Light On The Journey</a:t>
            </a:r>
          </a:p>
        </p:txBody>
      </p:sp>
      <p:pic>
        <p:nvPicPr>
          <p:cNvPr id="386" name="Shape 38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3730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1" name="Shape 181"/>
          <p:cNvSpPr txBox="1"/>
          <p:nvPr/>
        </p:nvSpPr>
        <p:spPr>
          <a:xfrm>
            <a:off x="6489721" y="2407884"/>
            <a:ext cx="2195528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Rev.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Clyde Grubbs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8623" y="1437316"/>
            <a:ext cx="4047343" cy="3893342"/>
          </a:xfrm>
          <a:prstGeom prst="rect">
            <a:avLst/>
          </a:prstGeom>
          <a:noFill/>
          <a:ln w="9525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3" name="Shape 18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4486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809" y="457200"/>
            <a:ext cx="8369256" cy="5440016"/>
          </a:xfrm>
          <a:prstGeom prst="rect">
            <a:avLst/>
          </a:prstGeom>
          <a:noFill/>
          <a:ln w="9525" cap="flat">
            <a:solidFill>
              <a:srgbClr val="4A452A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0" name="Shape 19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1828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062" y="397311"/>
            <a:ext cx="6001873" cy="6084898"/>
          </a:xfrm>
          <a:prstGeom prst="rect">
            <a:avLst/>
          </a:prstGeom>
          <a:noFill/>
          <a:ln w="9525" cap="flat">
            <a:solidFill>
              <a:srgbClr val="4A452A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7" name="Shape 19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1643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9807" y="1091648"/>
            <a:ext cx="3243487" cy="4489173"/>
          </a:xfrm>
          <a:prstGeom prst="rect">
            <a:avLst/>
          </a:prstGeom>
          <a:noFill/>
          <a:ln w="9525" cap="flat">
            <a:solidFill>
              <a:srgbClr val="4A452A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695" y="1091648"/>
            <a:ext cx="4489173" cy="4489173"/>
          </a:xfrm>
          <a:prstGeom prst="rect">
            <a:avLst/>
          </a:prstGeom>
          <a:noFill/>
          <a:ln w="9525" cap="flat">
            <a:solidFill>
              <a:srgbClr val="4A452A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5" name="Shape 20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7762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8" name="Shape 218"/>
          <p:cNvSpPr/>
          <p:nvPr/>
        </p:nvSpPr>
        <p:spPr>
          <a:xfrm>
            <a:off x="5816462" y="2530698"/>
            <a:ext cx="2771912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Samantha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Burden</a:t>
            </a:r>
            <a:r>
              <a:rPr lang="en-US" sz="18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3298" y="1103855"/>
            <a:ext cx="2731584" cy="4112720"/>
          </a:xfrm>
          <a:prstGeom prst="rect">
            <a:avLst/>
          </a:prstGeom>
          <a:noFill/>
          <a:ln w="9525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0" name="Shape 22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6383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61"/>
            <a:ext cx="9144000" cy="6858000"/>
          </a:xfrm>
          <a:prstGeom prst="rect">
            <a:avLst/>
          </a:prstGeom>
          <a:noFill/>
          <a:ln w="38100" cap="flat">
            <a:solidFill>
              <a:srgbClr val="49442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0750" y="1429530"/>
            <a:ext cx="5202497" cy="348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0" y="6088125"/>
            <a:ext cx="955701" cy="7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1572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553</Words>
  <Application>Microsoft Office PowerPoint</Application>
  <PresentationFormat>On-screen Show (4:3)</PresentationFormat>
  <Paragraphs>73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Questrial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Halcyon Westall</dc:creator>
  <cp:lastModifiedBy>Hillbo, Tomo</cp:lastModifiedBy>
  <cp:revision>6</cp:revision>
  <dcterms:created xsi:type="dcterms:W3CDTF">2015-02-24T19:31:44Z</dcterms:created>
  <dcterms:modified xsi:type="dcterms:W3CDTF">2018-02-07T20:43:17Z</dcterms:modified>
</cp:coreProperties>
</file>